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3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FDB9C3-3CD8-81AA-054D-E22E1FA7D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182E16-B41D-9820-1A26-B0A505A39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72C911-FB8A-92A5-7443-839886E44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D73186-BD71-C256-8498-7A53286E5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56460C-E833-0B72-BF88-A662F3AE1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310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9211CB-4EED-CC6A-321D-507A594C5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D62D32F-ABD4-7FC0-7E64-9B8C3D7E80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9170CA-3849-4CBC-D59B-866F8BDD5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A29D48-AE83-9065-40F6-07D418186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D23E77-79D0-668F-C408-3CE4C9A98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32169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7005D7A-80B8-8B1F-E027-9F4FB45319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34C29FB-1C69-80DD-09F7-AA4232E94A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497BB6-371C-3497-2EF5-7F97B9F91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78C512-82E7-794C-9E9B-CD965951A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78B350-7815-9848-3AE1-A8DC95DB5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3424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CC440-F446-1A8A-6590-8514A0EC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D519BF-2A2B-969A-84AD-5EF95DA0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6C7F65-C197-35FB-C1AE-2F88063AB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B86BDE-CA12-BC3A-BA39-504AA124D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F7EEA9-E066-AC57-E1FE-7BF322E55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67931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88CC0B-5776-B4BE-68C6-00A2981CB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8E26242-CED5-13CA-EE1D-D0BF4D41E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B9F882-4C7C-7668-2385-FDF1FBA6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CF77F0-DB59-1D60-42FE-547150BB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A30229-B097-2AFA-22BE-ECEAA3068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13415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19FFEA-E97E-0C4B-AF0E-60582626D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A88237-1B85-443A-B8EA-AC9D1C71AC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931112-BAE0-98ED-5BA7-D94D7AB52E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9509017-B87C-670A-1899-184A353D9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AB1E4F0-DDC1-BCC0-9B4F-62EAB5F3C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7CC232-7C42-CA27-EB70-4585B2FA1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178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2BFEAE-AF17-21C0-D16C-8CF48403B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3BC495-8458-EE34-DA82-7AC27E0F1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00DD7E1-7E6C-05F9-E2EF-83A6D9506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3B69904-E73B-8345-9D16-D7F70A4DFF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B8420D9-ADD3-6EB5-F666-128CF7B401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3586140-E4A0-EECE-BE4F-C33ACD049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EC41FB2-E545-2CE9-5F60-BD005FF23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03677DE-5455-641B-5AFC-901AB5E3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43389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BA4D2-D85D-3389-54C2-3B04A8A32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1B8D43D-D1CC-1847-FE26-1897B765E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3297B18-AD38-F11B-56E3-907F2C97A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42DE16A-8840-7B82-EF04-51489F35D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3201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A243B29-CE1E-9155-5A5E-A676C9D9F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7840146-C59E-59A4-F5E4-FFD43DDF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4BC7EC7-FFDE-B1F2-2A08-5253A0009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4658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C6335-102B-5A38-018B-65AB3096F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49029B-4C18-CDCE-E4D0-C16745E86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B35B248-8583-AF69-E586-918417C0F6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4C1EB81-6B66-AEC1-7266-AD11561CB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E12A775-636B-AE29-51B8-95D6F5BC7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CDBC4EE-096E-68F1-D0A4-9C122D69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2686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D4B5B-50FA-0693-C7EA-A3F80E985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9925A7E-0053-34E9-3BC6-478BBD9019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07EB53-4D95-5C21-1C6D-AC0E6BF2F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AA10D8-366E-4201-AF3E-35020DD92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E30C8B-351D-A73B-27ED-90F68435C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58F9FC-DEC3-FEA9-DC27-8BDE14E8C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84815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868E711-D08A-6DBD-BA05-6210CDFE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6A4797-91E8-A9FE-7FB7-7E03C501A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11C531-9F81-E583-60F4-24B252A2B5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DA2D4-758D-C348-BC26-B6AB0E581A59}" type="datetimeFigureOut">
              <a:rPr lang="es-ES_tradnl" smtClean="0"/>
              <a:t>23/03/2023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1BF48D-659A-088F-CEF5-E037AB3D69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F0D5EC-C7F2-3071-9777-89F394125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DC30A-2041-9744-B576-BD17731FCF5E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5787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C472E4-81D5-FD90-982C-7A4800A8F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/>
              <a:t>Capítulo 1. R básico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5A3DFB2-50FA-9798-6F73-1FDFE3342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/>
              <a:t>Instalación y ambiente</a:t>
            </a:r>
          </a:p>
        </p:txBody>
      </p:sp>
    </p:spTree>
    <p:extLst>
      <p:ext uri="{BB962C8B-B14F-4D97-AF65-F5344CB8AC3E}">
        <p14:creationId xmlns:p14="http://schemas.microsoft.com/office/powerpoint/2010/main" val="1973713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EAB869-9BFB-911E-F956-3DA50A7A8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Descarga de 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C9854C-635C-9E86-5D82-1070E0B09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R es un lenguaje y un ambiente de programación en código libre ampliamente conocido y utilizado en las más variadas disciplinas. El R se difunde libremente en una gran cantidad de sitios llamados </a:t>
            </a:r>
            <a:r>
              <a:rPr lang="es-ES_tradnl" i="1" dirty="0" err="1"/>
              <a:t>mirrors</a:t>
            </a:r>
            <a:r>
              <a:rPr lang="es-ES_tradnl" dirty="0"/>
              <a:t> y que constituyen un repositorio de contribuciones libres llamado Comprehensive R Archive Network (CRAN).</a:t>
            </a:r>
          </a:p>
          <a:p>
            <a:endParaRPr lang="es-ES_tradnl" dirty="0"/>
          </a:p>
          <a:p>
            <a:r>
              <a:rPr lang="es-ES_tradnl" dirty="0"/>
              <a:t>Para comenzar a trabajar en R es necesario descargarlo de:</a:t>
            </a:r>
          </a:p>
          <a:p>
            <a:endParaRPr lang="es-ES_tradnl" dirty="0"/>
          </a:p>
          <a:p>
            <a:pPr marL="0" indent="0" algn="ctr">
              <a:buNone/>
            </a:pPr>
            <a:r>
              <a:rPr lang="es-ES_tradnl" dirty="0"/>
              <a:t>http://CRAN.R-</a:t>
            </a:r>
            <a:r>
              <a:rPr lang="es-ES_tradnl" dirty="0" err="1"/>
              <a:t>project.org</a:t>
            </a:r>
            <a:r>
              <a:rPr lang="es-ES_tradnl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016827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442B41-72F7-B2F5-79BF-DB602AF48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Descarga e instalación de </a:t>
            </a:r>
            <a:r>
              <a:rPr lang="es-ES_tradnl" dirty="0" err="1"/>
              <a:t>RStudio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EFB927-6EF4-1D35-0EED-40498D1B4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Resulta más conveniente utilizar el entorno de desarrollo integrado </a:t>
            </a:r>
            <a:r>
              <a:rPr lang="es-ES_tradnl" dirty="0" err="1"/>
              <a:t>RStudio</a:t>
            </a:r>
            <a:r>
              <a:rPr lang="es-ES_tradnl" dirty="0"/>
              <a:t>, el cual facilita mucho la utilización de los modelos de crecimiento que se detallan en el libro. </a:t>
            </a:r>
          </a:p>
          <a:p>
            <a:r>
              <a:rPr lang="es-ES_tradnl" dirty="0"/>
              <a:t>Es posible descargarlo de:</a:t>
            </a:r>
          </a:p>
          <a:p>
            <a:endParaRPr lang="es-ES_tradnl" dirty="0"/>
          </a:p>
          <a:p>
            <a:pPr marL="0" indent="0" algn="ctr">
              <a:buNone/>
            </a:pPr>
            <a:r>
              <a:rPr lang="es-ES_tradnl" dirty="0"/>
              <a:t>https://</a:t>
            </a:r>
            <a:r>
              <a:rPr lang="es-ES_tradnl" dirty="0" err="1"/>
              <a:t>rstudio.com</a:t>
            </a:r>
            <a:r>
              <a:rPr lang="es-ES_tradnl" dirty="0"/>
              <a:t>/</a:t>
            </a:r>
            <a:r>
              <a:rPr lang="es-ES_tradnl" dirty="0" err="1"/>
              <a:t>products</a:t>
            </a:r>
            <a:r>
              <a:rPr lang="es-ES_tradnl" dirty="0"/>
              <a:t>/</a:t>
            </a:r>
            <a:r>
              <a:rPr lang="es-ES_tradnl" dirty="0" err="1"/>
              <a:t>rstudio</a:t>
            </a:r>
            <a:r>
              <a:rPr lang="es-ES_tradnl" dirty="0"/>
              <a:t>/</a:t>
            </a:r>
            <a:r>
              <a:rPr lang="es-ES_tradnl" dirty="0" err="1"/>
              <a:t>download</a:t>
            </a:r>
            <a:r>
              <a:rPr lang="es-ES_tradnl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523102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15159F-185A-D52E-B283-A76C2A537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es-ES_tradnl" dirty="0"/>
              <a:t>Ambiente de </a:t>
            </a:r>
            <a:r>
              <a:rPr lang="es-ES_tradnl" dirty="0" err="1"/>
              <a:t>RStudio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DC78B5-2A11-4914-568A-83A5E3B09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r>
              <a:rPr lang="es-ES_tradnl" sz="1300" dirty="0"/>
              <a:t>El ambiente de </a:t>
            </a:r>
            <a:r>
              <a:rPr lang="es-ES_tradnl" sz="1300" dirty="0" err="1"/>
              <a:t>RStudio</a:t>
            </a:r>
            <a:r>
              <a:rPr lang="es-ES_tradnl" sz="1300" dirty="0"/>
              <a:t> consiste en cuatro paneles que se despliegan al abrir el programa: </a:t>
            </a:r>
          </a:p>
          <a:p>
            <a:pPr marL="514350" indent="-514350">
              <a:buFont typeface="+mj-lt"/>
              <a:buAutoNum type="arabicParenR"/>
            </a:pPr>
            <a:r>
              <a:rPr lang="es-ES_tradnl" sz="1300" b="1" dirty="0" err="1" smtClean="0"/>
              <a:t>Source</a:t>
            </a:r>
            <a:r>
              <a:rPr lang="es-ES_tradnl" sz="1300" dirty="0" smtClean="0"/>
              <a:t> </a:t>
            </a:r>
            <a:r>
              <a:rPr lang="es-ES_tradnl" sz="1300" dirty="0"/>
              <a:t>opera como un editor en el que se puede escribir en código R.</a:t>
            </a:r>
          </a:p>
          <a:p>
            <a:pPr marL="514350" indent="-514350">
              <a:buFont typeface="+mj-lt"/>
              <a:buAutoNum type="arabicParenR"/>
            </a:pPr>
            <a:r>
              <a:rPr lang="es-ES_tradnl" sz="1300" b="1" dirty="0" err="1"/>
              <a:t>Environment</a:t>
            </a:r>
            <a:r>
              <a:rPr lang="es-ES_tradnl" sz="1300" b="1" dirty="0"/>
              <a:t> e </a:t>
            </a:r>
            <a:r>
              <a:rPr lang="es-ES_tradnl" sz="1300" b="1" dirty="0" err="1"/>
              <a:t>History</a:t>
            </a:r>
            <a:r>
              <a:rPr lang="es-ES_tradnl" sz="1300" b="1" dirty="0"/>
              <a:t> </a:t>
            </a:r>
            <a:r>
              <a:rPr lang="es-ES_tradnl" sz="1300" dirty="0"/>
              <a:t>en donde se pueden visualizar los datos y su historial de trabajo.</a:t>
            </a:r>
          </a:p>
          <a:p>
            <a:pPr marL="514350" indent="-514350">
              <a:buFont typeface="+mj-lt"/>
              <a:buAutoNum type="arabicParenR"/>
            </a:pPr>
            <a:r>
              <a:rPr lang="es-ES_tradnl" sz="1300" b="1" dirty="0" err="1"/>
              <a:t>Console,Terminal</a:t>
            </a:r>
            <a:r>
              <a:rPr lang="es-ES_tradnl" sz="1300" b="1" dirty="0"/>
              <a:t> y Jobs </a:t>
            </a:r>
            <a:r>
              <a:rPr lang="es-ES_tradnl" sz="1300" dirty="0"/>
              <a:t>que permite utilizar al R de forma interactiva y observar la ejecución de sus comandos y procedimientos.</a:t>
            </a:r>
          </a:p>
          <a:p>
            <a:pPr marL="514350" indent="-514350">
              <a:buFont typeface="+mj-lt"/>
              <a:buAutoNum type="arabicParenR"/>
            </a:pPr>
            <a:r>
              <a:rPr lang="es-ES_tradnl" sz="1300" b="1" dirty="0"/>
              <a:t>Files, </a:t>
            </a:r>
            <a:r>
              <a:rPr lang="es-ES_tradnl" sz="1300" b="1" dirty="0" err="1"/>
              <a:t>Plots</a:t>
            </a:r>
            <a:r>
              <a:rPr lang="es-ES_tradnl" sz="1300" b="1" dirty="0"/>
              <a:t>, </a:t>
            </a:r>
            <a:r>
              <a:rPr lang="es-ES_tradnl" sz="1300" b="1" dirty="0" err="1"/>
              <a:t>Packages</a:t>
            </a:r>
            <a:r>
              <a:rPr lang="es-ES_tradnl" sz="1300" b="1" dirty="0"/>
              <a:t>, </a:t>
            </a:r>
            <a:r>
              <a:rPr lang="es-ES_tradnl" sz="1300" b="1" dirty="0" err="1"/>
              <a:t>Help</a:t>
            </a:r>
            <a:r>
              <a:rPr lang="es-ES_tradnl" sz="1300" b="1" dirty="0"/>
              <a:t> y </a:t>
            </a:r>
            <a:r>
              <a:rPr lang="es-ES_tradnl" sz="1300" b="1" dirty="0" err="1"/>
              <a:t>Viewer</a:t>
            </a:r>
            <a:r>
              <a:rPr lang="es-ES_tradnl" sz="1300" b="1" dirty="0"/>
              <a:t> </a:t>
            </a:r>
            <a:r>
              <a:rPr lang="es-ES_tradnl" sz="1300" dirty="0"/>
              <a:t>que permite visualizar la ayuda, los archivos que se están utilizando, los paquetes que se pueden activar y la visualización de gráficos.</a:t>
            </a:r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68EBC9-4F92-4BA5-6DDD-40BFF261A7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" t="10736" r="329" b="-3132"/>
          <a:stretch/>
        </p:blipFill>
        <p:spPr bwMode="auto">
          <a:xfrm>
            <a:off x="5123688" y="557785"/>
            <a:ext cx="6908655" cy="598815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71EABF5-3FCE-6321-5420-84E7AD185211}"/>
              </a:ext>
            </a:extLst>
          </p:cNvPr>
          <p:cNvSpPr txBox="1"/>
          <p:nvPr/>
        </p:nvSpPr>
        <p:spPr>
          <a:xfrm>
            <a:off x="5367528" y="6392819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00" dirty="0"/>
              <a:t>Figura 1.3: Ambiente de </a:t>
            </a:r>
            <a:r>
              <a:rPr lang="es-ES_tradnl" sz="1200" dirty="0" err="1"/>
              <a:t>RStudio</a:t>
            </a:r>
            <a:endParaRPr lang="es-ES_tradnl" sz="1200" dirty="0"/>
          </a:p>
        </p:txBody>
      </p:sp>
    </p:spTree>
    <p:extLst>
      <p:ext uri="{BB962C8B-B14F-4D97-AF65-F5344CB8AC3E}">
        <p14:creationId xmlns:p14="http://schemas.microsoft.com/office/powerpoint/2010/main" val="330365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2B1DF8-CDA8-F369-A167-4FCFC4E26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Instalación de paquetes en </a:t>
            </a:r>
            <a:r>
              <a:rPr lang="es-ES_tradnl" dirty="0" err="1"/>
              <a:t>RStudio</a:t>
            </a:r>
            <a:endParaRPr lang="es-ES_tradn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E213AF-F0A3-1518-89C3-4924808BC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/>
              <a:t>A lo largo de este libro es necesario utilizar un conjunto de paquetes que no están disponibles de manera automática en </a:t>
            </a:r>
            <a:r>
              <a:rPr lang="es-ES_tradnl" dirty="0" err="1"/>
              <a:t>RStudio</a:t>
            </a:r>
            <a:r>
              <a:rPr lang="es-ES_tradnl" dirty="0"/>
              <a:t> y, por lo tanto, es necesario cargarlos. </a:t>
            </a:r>
          </a:p>
          <a:p>
            <a:r>
              <a:rPr lang="es-ES_tradnl" dirty="0"/>
              <a:t>La forma más sencilla de instalar nuevos paquetes es utilizando la conexión de R con internet y el comando de instalación: </a:t>
            </a:r>
          </a:p>
          <a:p>
            <a:pPr marL="0" indent="0" algn="ctr">
              <a:buNone/>
            </a:pPr>
            <a:r>
              <a:rPr lang="es-ES_tradnl" b="1" dirty="0" err="1"/>
              <a:t>install.packages</a:t>
            </a:r>
            <a:r>
              <a:rPr lang="es-ES_tradnl" dirty="0"/>
              <a:t>("nombre del paquete").</a:t>
            </a:r>
          </a:p>
        </p:txBody>
      </p:sp>
    </p:spTree>
    <p:extLst>
      <p:ext uri="{BB962C8B-B14F-4D97-AF65-F5344CB8AC3E}">
        <p14:creationId xmlns:p14="http://schemas.microsoft.com/office/powerpoint/2010/main" val="405773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48373D-9397-214D-CBF4-A0A020652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Instalación y activación de paquetes para el libro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C368C6-C922-4F23-9223-16A44445F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En el libro se utilizan diversos paquetes, como ejemplo vemos la instalación  del paquete </a:t>
            </a:r>
            <a:r>
              <a:rPr lang="es-ES_tradnl" b="1" dirty="0" err="1"/>
              <a:t>tidyverse</a:t>
            </a:r>
            <a:r>
              <a:rPr lang="es-ES_tradnl" dirty="0"/>
              <a:t> escribiendo en la consola:</a:t>
            </a:r>
          </a:p>
          <a:p>
            <a:endParaRPr lang="es-ES_tradnl" dirty="0"/>
          </a:p>
          <a:p>
            <a:pPr marL="0" indent="0" algn="ctr">
              <a:buNone/>
            </a:pPr>
            <a:r>
              <a:rPr lang="es-ES_tradnl" dirty="0" err="1"/>
              <a:t>install.packages</a:t>
            </a:r>
            <a:r>
              <a:rPr lang="es-ES_tradnl" dirty="0"/>
              <a:t>("</a:t>
            </a:r>
            <a:r>
              <a:rPr lang="es-ES_tradnl" dirty="0" err="1"/>
              <a:t>tidyverse</a:t>
            </a:r>
            <a:r>
              <a:rPr lang="es-ES_tradnl" dirty="0"/>
              <a:t>")</a:t>
            </a:r>
          </a:p>
          <a:p>
            <a:endParaRPr lang="es-ES_tradnl" dirty="0"/>
          </a:p>
          <a:p>
            <a:r>
              <a:rPr lang="es-ES_tradnl" dirty="0"/>
              <a:t>Con esa instrucción R va a instalar el paquete, pero para poder utilizarlo se debe activar en el espacio de trabajo con la función </a:t>
            </a:r>
            <a:r>
              <a:rPr lang="es-ES_tradnl" b="1" dirty="0" err="1"/>
              <a:t>library</a:t>
            </a:r>
            <a:r>
              <a:rPr lang="es-ES_tradnl" dirty="0"/>
              <a:t>:</a:t>
            </a:r>
          </a:p>
          <a:p>
            <a:pPr marL="0" indent="0" algn="ctr">
              <a:buNone/>
            </a:pPr>
            <a:r>
              <a:rPr lang="es-ES_tradnl" dirty="0" err="1"/>
              <a:t>library</a:t>
            </a:r>
            <a:r>
              <a:rPr lang="es-ES_tradnl" dirty="0"/>
              <a:t>("</a:t>
            </a:r>
            <a:r>
              <a:rPr lang="es-ES_tradnl" dirty="0" err="1"/>
              <a:t>tidyverse</a:t>
            </a:r>
            <a:r>
              <a:rPr lang="es-ES_tradnl" dirty="0"/>
              <a:t>")</a:t>
            </a:r>
          </a:p>
        </p:txBody>
      </p:sp>
    </p:spTree>
    <p:extLst>
      <p:ext uri="{BB962C8B-B14F-4D97-AF65-F5344CB8AC3E}">
        <p14:creationId xmlns:p14="http://schemas.microsoft.com/office/powerpoint/2010/main" val="404754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10207-BA3A-1D1E-B46B-8CE9035C6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es-ES_tradnl" dirty="0"/>
              <a:t>El uso de </a:t>
            </a:r>
            <a:r>
              <a:rPr lang="es-ES_tradnl" i="1" dirty="0" smtClean="0"/>
              <a:t>scripts</a:t>
            </a:r>
            <a:endParaRPr lang="es-ES_tradnl" i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F6669B-5767-C45D-B900-6FF0AD232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505494" cy="3785419"/>
          </a:xfrm>
        </p:spPr>
        <p:txBody>
          <a:bodyPr>
            <a:normAutofit/>
          </a:bodyPr>
          <a:lstStyle/>
          <a:p>
            <a:r>
              <a:rPr lang="es-ES_tradnl" sz="1700" dirty="0"/>
              <a:t>Para comenzar a trabajar en R es muy útil emplear un R script, que consiste en un documento de texto que se guarda con la extensión .R</a:t>
            </a:r>
          </a:p>
          <a:p>
            <a:r>
              <a:rPr lang="es-ES_tradnl" sz="1700" dirty="0"/>
              <a:t>Un script permite leer y ejecutar los códigos de R que ahí agreguemos, por lo cual opera en realidad como un programa que puede ser ampliado o compartido con otros usuarios.</a:t>
            </a:r>
          </a:p>
          <a:p>
            <a:r>
              <a:rPr lang="es-ES_tradnl" sz="1700" dirty="0"/>
              <a:t>Para crear un </a:t>
            </a:r>
            <a:r>
              <a:rPr lang="es-ES_tradnl" sz="1700" i="1" dirty="0"/>
              <a:t>script</a:t>
            </a:r>
            <a:r>
              <a:rPr lang="es-ES_tradnl" sz="1700" dirty="0"/>
              <a:t> necesitamos ir al menú principal y seleccionar la siguiente ruta: </a:t>
            </a:r>
            <a:r>
              <a:rPr lang="es-ES_tradnl" sz="1700" b="1" dirty="0"/>
              <a:t>File &gt; New File &gt; R script</a:t>
            </a:r>
            <a:endParaRPr lang="es-ES_tradnl" sz="1700" dirty="0"/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BFDBFF3-D543-50D6-6C0B-51A5E015F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019" y="1886858"/>
            <a:ext cx="6573359" cy="2841544"/>
          </a:xfrm>
          <a:prstGeom prst="rect">
            <a:avLst/>
          </a:prstGeom>
          <a:effectLst/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84AB3CA-7C5B-3407-DBDE-5EE8994515FA}"/>
              </a:ext>
            </a:extLst>
          </p:cNvPr>
          <p:cNvSpPr txBox="1"/>
          <p:nvPr/>
        </p:nvSpPr>
        <p:spPr>
          <a:xfrm>
            <a:off x="5447069" y="5423869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00" dirty="0"/>
              <a:t>Figura 1.4: </a:t>
            </a:r>
            <a:r>
              <a:rPr lang="es-ES_tradnl" sz="1200" dirty="0" err="1"/>
              <a:t>Menu</a:t>
            </a:r>
            <a:r>
              <a:rPr lang="es-ES_tradnl" sz="1200" dirty="0"/>
              <a:t> R script</a:t>
            </a:r>
          </a:p>
        </p:txBody>
      </p:sp>
    </p:spTree>
    <p:extLst>
      <p:ext uri="{BB962C8B-B14F-4D97-AF65-F5344CB8AC3E}">
        <p14:creationId xmlns:p14="http://schemas.microsoft.com/office/powerpoint/2010/main" val="19502348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454</Words>
  <Application>Microsoft Office PowerPoint</Application>
  <PresentationFormat>Panorámica</PresentationFormat>
  <Paragraphs>36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Capítulo 1. R básico</vt:lpstr>
      <vt:lpstr>Descarga de R</vt:lpstr>
      <vt:lpstr>Descarga e instalación de RStudio</vt:lpstr>
      <vt:lpstr>Ambiente de RStudio</vt:lpstr>
      <vt:lpstr>Instalación de paquetes en RStudio</vt:lpstr>
      <vt:lpstr>Instalación y activación de paquetes para el libro</vt:lpstr>
      <vt:lpstr>El uso de scripts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1. R básico</dc:title>
  <dc:creator>LUIS QUINTANA ROMERO</dc:creator>
  <cp:lastModifiedBy>Revisor</cp:lastModifiedBy>
  <cp:revision>2</cp:revision>
  <dcterms:created xsi:type="dcterms:W3CDTF">2023-01-21T02:23:34Z</dcterms:created>
  <dcterms:modified xsi:type="dcterms:W3CDTF">2023-03-23T15:07:37Z</dcterms:modified>
</cp:coreProperties>
</file>